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9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73295-1FD4-4039-9EE9-E725873FB167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F84EA-7CBC-40EA-AD99-640DDA021BE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4">
            <a:extLst>
              <a:ext uri="{FF2B5EF4-FFF2-40B4-BE49-F238E27FC236}">
                <a16:creationId xmlns:a16="http://schemas.microsoft.com/office/drawing/2014/main" id="{EAF37435-049C-47BC-93E2-9856CEDAE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8">
            <a:extLst>
              <a:ext uri="{FF2B5EF4-FFF2-40B4-BE49-F238E27FC236}">
                <a16:creationId xmlns:a16="http://schemas.microsoft.com/office/drawing/2014/main" id="{9B841347-D960-4C57-B06E-B71884912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5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9">
            <a:extLst>
              <a:ext uri="{FF2B5EF4-FFF2-40B4-BE49-F238E27FC236}">
                <a16:creationId xmlns:a16="http://schemas.microsoft.com/office/drawing/2014/main" id="{4A21321E-4BE7-4734-9C88-FB767ED13D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0">
            <a:extLst>
              <a:ext uri="{FF2B5EF4-FFF2-40B4-BE49-F238E27FC236}">
                <a16:creationId xmlns:a16="http://schemas.microsoft.com/office/drawing/2014/main" id="{A7E75B16-EF22-435C-9944-24AC46873B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2575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356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4">
            <a:extLst>
              <a:ext uri="{FF2B5EF4-FFF2-40B4-BE49-F238E27FC236}">
                <a16:creationId xmlns:a16="http://schemas.microsoft.com/office/drawing/2014/main" id="{7F7017FB-17D2-48AF-A7B3-2D6921578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5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863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31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6">
            <a:extLst>
              <a:ext uri="{FF2B5EF4-FFF2-40B4-BE49-F238E27FC236}">
                <a16:creationId xmlns:a16="http://schemas.microsoft.com/office/drawing/2014/main" id="{C590C5DE-1ED4-464D-8C04-0ABAB236FA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7">
            <a:extLst>
              <a:ext uri="{FF2B5EF4-FFF2-40B4-BE49-F238E27FC236}">
                <a16:creationId xmlns:a16="http://schemas.microsoft.com/office/drawing/2014/main" id="{CC1E0BB7-47C9-4737-A104-B8DA7D1A9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432" y="-19050"/>
            <a:ext cx="9186863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52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9">
            <a:extLst>
              <a:ext uri="{FF2B5EF4-FFF2-40B4-BE49-F238E27FC236}">
                <a16:creationId xmlns:a16="http://schemas.microsoft.com/office/drawing/2014/main" id="{56EBB7A4-B97E-4A04-9BAD-BA406BD45A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0">
            <a:extLst>
              <a:ext uri="{FF2B5EF4-FFF2-40B4-BE49-F238E27FC236}">
                <a16:creationId xmlns:a16="http://schemas.microsoft.com/office/drawing/2014/main" id="{9034E04B-2E87-4727-BB3E-65E5DA9D4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9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0">
            <a:extLst>
              <a:ext uri="{FF2B5EF4-FFF2-40B4-BE49-F238E27FC236}">
                <a16:creationId xmlns:a16="http://schemas.microsoft.com/office/drawing/2014/main" id="{2B5BB3A1-9424-448D-9085-7A144788F6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-9525"/>
            <a:ext cx="9172575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51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0" y="1"/>
            <a:ext cx="91070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2575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266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2">
            <a:extLst>
              <a:ext uri="{FF2B5EF4-FFF2-40B4-BE49-F238E27FC236}">
                <a16:creationId xmlns:a16="http://schemas.microsoft.com/office/drawing/2014/main" id="{5EC260E8-514C-4B87-9046-5F1531731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51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3">
            <a:extLst>
              <a:ext uri="{FF2B5EF4-FFF2-40B4-BE49-F238E27FC236}">
                <a16:creationId xmlns:a16="http://schemas.microsoft.com/office/drawing/2014/main" id="{2B62B30B-B79C-416E-8328-43279F7CA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5">
            <a:extLst>
              <a:ext uri="{FF2B5EF4-FFF2-40B4-BE49-F238E27FC236}">
                <a16:creationId xmlns:a16="http://schemas.microsoft.com/office/drawing/2014/main" id="{B32CD2B7-83EE-4C19-AADF-69C41B6D95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4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6">
            <a:extLst>
              <a:ext uri="{FF2B5EF4-FFF2-40B4-BE49-F238E27FC236}">
                <a16:creationId xmlns:a16="http://schemas.microsoft.com/office/drawing/2014/main" id="{60909363-1B74-40C2-828E-1F34B803A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1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7" y="0"/>
            <a:ext cx="9130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7">
            <a:extLst>
              <a:ext uri="{FF2B5EF4-FFF2-40B4-BE49-F238E27FC236}">
                <a16:creationId xmlns:a16="http://schemas.microsoft.com/office/drawing/2014/main" id="{79787432-24C3-4286-A0CC-6283ABC2D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9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8">
            <a:extLst>
              <a:ext uri="{FF2B5EF4-FFF2-40B4-BE49-F238E27FC236}">
                <a16:creationId xmlns:a16="http://schemas.microsoft.com/office/drawing/2014/main" id="{3CF44F54-521C-4234-B29F-2FC3CAFD8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12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9">
            <a:extLst>
              <a:ext uri="{FF2B5EF4-FFF2-40B4-BE49-F238E27FC236}">
                <a16:creationId xmlns:a16="http://schemas.microsoft.com/office/drawing/2014/main" id="{AD0232E0-CA54-4D83-9A69-D7D8D82DF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0">
            <a:extLst>
              <a:ext uri="{FF2B5EF4-FFF2-40B4-BE49-F238E27FC236}">
                <a16:creationId xmlns:a16="http://schemas.microsoft.com/office/drawing/2014/main" id="{FB3414D2-8BE5-41A6-BD00-284173417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9149333" cy="685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1">
            <a:extLst>
              <a:ext uri="{FF2B5EF4-FFF2-40B4-BE49-F238E27FC236}">
                <a16:creationId xmlns:a16="http://schemas.microsoft.com/office/drawing/2014/main" id="{40AD6765-E3D0-4721-8062-2DB92974F8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94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2">
            <a:extLst>
              <a:ext uri="{FF2B5EF4-FFF2-40B4-BE49-F238E27FC236}">
                <a16:creationId xmlns:a16="http://schemas.microsoft.com/office/drawing/2014/main" id="{8A5F2661-F0D3-4D14-88B5-5C609E49A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3">
            <a:extLst>
              <a:ext uri="{FF2B5EF4-FFF2-40B4-BE49-F238E27FC236}">
                <a16:creationId xmlns:a16="http://schemas.microsoft.com/office/drawing/2014/main" id="{77CF5544-B4FF-4658-8625-E7F12E6F7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0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2">
            <a:extLst>
              <a:ext uri="{FF2B5EF4-FFF2-40B4-BE49-F238E27FC236}">
                <a16:creationId xmlns:a16="http://schemas.microsoft.com/office/drawing/2014/main" id="{132AF23F-2027-45E1-B4C7-70615376A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4">
            <a:extLst>
              <a:ext uri="{FF2B5EF4-FFF2-40B4-BE49-F238E27FC236}">
                <a16:creationId xmlns:a16="http://schemas.microsoft.com/office/drawing/2014/main" id="{B013184C-FA0E-4237-B8F9-307C3D9304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3">
            <a:extLst>
              <a:ext uri="{FF2B5EF4-FFF2-40B4-BE49-F238E27FC236}">
                <a16:creationId xmlns:a16="http://schemas.microsoft.com/office/drawing/2014/main" id="{81D62E42-FAB4-494F-95C1-A8A4093BF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3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4">
            <a:extLst>
              <a:ext uri="{FF2B5EF4-FFF2-40B4-BE49-F238E27FC236}">
                <a16:creationId xmlns:a16="http://schemas.microsoft.com/office/drawing/2014/main" id="{D9B7C5F1-A0B7-4109-AA49-119000BB6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5">
            <a:extLst>
              <a:ext uri="{FF2B5EF4-FFF2-40B4-BE49-F238E27FC236}">
                <a16:creationId xmlns:a16="http://schemas.microsoft.com/office/drawing/2014/main" id="{32377FAD-39F1-4FB8-A5FD-F055A2A97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8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6">
            <a:extLst>
              <a:ext uri="{FF2B5EF4-FFF2-40B4-BE49-F238E27FC236}">
                <a16:creationId xmlns:a16="http://schemas.microsoft.com/office/drawing/2014/main" id="{EDA333E4-1BC2-4B41-962D-FB9995A918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3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7">
            <a:extLst>
              <a:ext uri="{FF2B5EF4-FFF2-40B4-BE49-F238E27FC236}">
                <a16:creationId xmlns:a16="http://schemas.microsoft.com/office/drawing/2014/main" id="{B12A0404-0DA6-4DCE-BE0F-D62135E13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9834C1-C6AA-4DB1-89F0-D66D584A4DF5}"/>
</file>

<file path=customXml/itemProps2.xml><?xml version="1.0" encoding="utf-8"?>
<ds:datastoreItem xmlns:ds="http://schemas.openxmlformats.org/officeDocument/2006/customXml" ds:itemID="{45AEAE07-0F21-478A-AA92-8B90646D0721}"/>
</file>

<file path=customXml/itemProps3.xml><?xml version="1.0" encoding="utf-8"?>
<ds:datastoreItem xmlns:ds="http://schemas.openxmlformats.org/officeDocument/2006/customXml" ds:itemID="{97D3F23B-EA0C-4BD8-A634-C0D9FB88D359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anil</dc:creator>
  <cp:lastModifiedBy>Anil Kumar</cp:lastModifiedBy>
  <cp:revision>2</cp:revision>
  <dcterms:created xsi:type="dcterms:W3CDTF">2020-09-09T02:37:33Z</dcterms:created>
  <dcterms:modified xsi:type="dcterms:W3CDTF">2022-01-02T13:52:53Z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